
<file path=[Content_Types].xml><?xml version="1.0" encoding="utf-8"?>
<Types xmlns="http://schemas.openxmlformats.org/package/2006/content-types">
  <Default Extension="mkv" ContentType="video/unknown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5" d="100"/>
          <a:sy n="95" d="100"/>
        </p:scale>
        <p:origin x="846" y="7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1262ae1b82b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1262ae1b82b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1262ae1b82b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1262ae1b82b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1262ae1b82b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1262ae1b82b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22a617a75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122a617a75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2680f2474d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2680f2474d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2680f2474d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12680f2474d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262ae1b82b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1262ae1b82b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11b44671836_0_2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11b44671836_0_2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1262ae1b82b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1262ae1b82b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1143000" y="55054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Impact"/>
              <a:buNone/>
              <a:defRPr sz="4500">
                <a:latin typeface="Impact"/>
                <a:ea typeface="Impact"/>
                <a:cs typeface="Impact"/>
                <a:sym typeface="Impac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1143000" y="2485454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628650" y="4493725"/>
            <a:ext cx="1941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5" name="Google Shape;15;p2" descr="University of South Carolina College of Engineering and Computing logo.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569277" y="3369328"/>
            <a:ext cx="2005445" cy="13982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1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300" cy="12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mpact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1"/>
          <p:cNvSpPr>
            <a:spLocks noGrp="1"/>
          </p:cNvSpPr>
          <p:nvPr>
            <p:ph type="pic" idx="2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61" name="Google Shape;61;p11"/>
          <p:cNvSpPr txBox="1">
            <a:spLocks noGrp="1"/>
          </p:cNvSpPr>
          <p:nvPr>
            <p:ph type="body" idx="1"/>
          </p:nvPr>
        </p:nvSpPr>
        <p:spPr>
          <a:xfrm>
            <a:off x="629841" y="1543050"/>
            <a:ext cx="2949300" cy="28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62" name="Google Shape;62;p11"/>
          <p:cNvSpPr txBox="1">
            <a:spLocks noGrp="1"/>
          </p:cNvSpPr>
          <p:nvPr>
            <p:ph type="ftr" idx="11"/>
          </p:nvPr>
        </p:nvSpPr>
        <p:spPr>
          <a:xfrm>
            <a:off x="3028950" y="4503242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1"/>
          <p:cNvSpPr txBox="1">
            <a:spLocks noGrp="1"/>
          </p:cNvSpPr>
          <p:nvPr>
            <p:ph type="sldNum" idx="12"/>
          </p:nvPr>
        </p:nvSpPr>
        <p:spPr>
          <a:xfrm>
            <a:off x="628650" y="4503242"/>
            <a:ext cx="2007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3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oogle Shape;65;p12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66" name="Google Shape;66;p12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67" name="Google Shape;67;p12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12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12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0;p12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1" name="Google Shape;71;p12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72" name="Google Shape;72;p12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12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12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12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76;p12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7" name="Google Shape;77;p12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78" name="Google Shape;78;p12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12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12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12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2" name="Google Shape;82;p12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83" name="Google Shape;83;p12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84;p12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85;p12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6" name="Google Shape;86;p12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87" name="Google Shape;87;p12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88;p12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89;p12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0;p12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91;p12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2" name="Google Shape;92;p12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93" name="Google Shape;93;p12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12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95;p12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96;p12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7" name="Google Shape;97;p12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98" name="Google Shape;98;p12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99;p12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100;p12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1" name="Google Shape;101;p12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02" name="Google Shape;102;p12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103;p12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104;p12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105;p12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106;p12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7" name="Google Shape;107;p12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08" name="Google Shape;108;p12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109;p12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110;p12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111;p12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2" name="Google Shape;112;p12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13" name="Google Shape;113;p12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114;p12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115;p12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6;p12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7" name="Google Shape;117;p12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18" name="Google Shape;118;p12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119;p12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12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1" name="Google Shape;121;p12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22" name="Google Shape;122;p12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23;p12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12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125;p12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6" name="Google Shape;126;p12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127" name="Google Shape;127;p12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28;p12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29;p12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130;p12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1" name="Google Shape;131;p12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132" name="Google Shape;132;p12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33;p12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34;p12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135;p12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136;p12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7" name="Google Shape;137;p12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138" name="Google Shape;138;p12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139;p12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140;p12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41;p12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2" name="Google Shape;142;p12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143" name="Google Shape;143;p12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144;p12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12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" name="Google Shape;146;p12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147" name="Google Shape;147;p12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148;p12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149;p12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12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1" name="Google Shape;151;p12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152" name="Google Shape;152;p12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3;p12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154;p12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55;p12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12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7" name="Google Shape;157;p12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158" name="Google Shape;158;p12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59;p12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160;p12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161;p12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2" name="Google Shape;162;p12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163" name="Google Shape;163;p12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164;p12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165;p12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6" name="Google Shape;166;p12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167" name="Google Shape;167;p12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12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169;p12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170;p12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1;p12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2" name="Google Shape;172;p12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173" name="Google Shape;173;p12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174;p12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75;p12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12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7" name="Google Shape;177;p12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178" name="Google Shape;178;p12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179;p12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80;p12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81;p12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2" name="Google Shape;182;p12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183" name="Google Shape;183;p12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184;p12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185;p12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6" name="Google Shape;186;p12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187" name="Google Shape;187;p12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188;p12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" name="Google Shape;189;p12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" name="Google Shape;190;p12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91" name="Google Shape;191;p12"/>
          <p:cNvSpPr txBox="1">
            <a:spLocks noGrp="1"/>
          </p:cNvSpPr>
          <p:nvPr>
            <p:ph type="title" hasCustomPrompt="1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92" name="Google Shape;192;p12"/>
          <p:cNvSpPr txBox="1">
            <a:spLocks noGrp="1"/>
          </p:cNvSpPr>
          <p:nvPr>
            <p:ph type="body" idx="1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61950" algn="ctr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100"/>
              <a:buChar char="•"/>
              <a:defRPr>
                <a:solidFill>
                  <a:schemeClr val="lt1"/>
                </a:solidFill>
              </a:defRPr>
            </a:lvl1pPr>
            <a:lvl2pPr marL="914400" lvl="1" indent="-342900" algn="ctr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2pPr>
            <a:lvl3pPr marL="1371600" lvl="2" indent="-323850" algn="ctr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</a:defRPr>
            </a:lvl3pPr>
            <a:lvl4pPr marL="1828800" lvl="3" indent="-317500" algn="ctr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4pPr>
            <a:lvl5pPr marL="2286000" lvl="4" indent="-317500" algn="ctr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5pPr>
            <a:lvl6pPr marL="2743200" lvl="5" indent="-317500" algn="ctr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6pPr>
            <a:lvl7pPr marL="3200400" lvl="6" indent="-317500" algn="ctr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7pPr>
            <a:lvl8pPr marL="3657600" lvl="7" indent="-317500" algn="ctr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8pPr>
            <a:lvl9pPr marL="4114800" lvl="8" indent="-317500" algn="ctr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93" name="Google Shape;193;p12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29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ftr" idx="11"/>
          </p:nvPr>
        </p:nvSpPr>
        <p:spPr>
          <a:xfrm>
            <a:off x="3028950" y="4503242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628650" y="4503242"/>
            <a:ext cx="1976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nclusion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623888" y="1242391"/>
            <a:ext cx="7886700" cy="164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Impact"/>
              <a:buNone/>
              <a:defRPr sz="45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623888" y="3650962"/>
            <a:ext cx="4120200" cy="11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pic>
        <p:nvPicPr>
          <p:cNvPr id="24" name="Google Shape;24;p4" descr="University of South Carolina College of Engineering and Computing logo.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24552" y="4413348"/>
            <a:ext cx="1750373" cy="3697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623888" y="1282303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Impact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1"/>
          </p:nvPr>
        </p:nvSpPr>
        <p:spPr>
          <a:xfrm>
            <a:off x="623888" y="3442097"/>
            <a:ext cx="7886700" cy="9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ftr" idx="11"/>
          </p:nvPr>
        </p:nvSpPr>
        <p:spPr>
          <a:xfrm>
            <a:off x="3028950" y="4503242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ldNum" idx="12"/>
          </p:nvPr>
        </p:nvSpPr>
        <p:spPr>
          <a:xfrm>
            <a:off x="628650" y="4503242"/>
            <a:ext cx="19989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886200" cy="303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body" idx="2"/>
          </p:nvPr>
        </p:nvSpPr>
        <p:spPr>
          <a:xfrm>
            <a:off x="4629150" y="1369219"/>
            <a:ext cx="3886200" cy="303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ftr" idx="11"/>
          </p:nvPr>
        </p:nvSpPr>
        <p:spPr>
          <a:xfrm>
            <a:off x="3028950" y="4503242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628650" y="4503242"/>
            <a:ext cx="2016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>
            <a:spLocks noGrp="1"/>
          </p:cNvSpPr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body" idx="1"/>
          </p:nvPr>
        </p:nvSpPr>
        <p:spPr>
          <a:xfrm>
            <a:off x="629841" y="1260872"/>
            <a:ext cx="3868200" cy="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body" idx="2"/>
          </p:nvPr>
        </p:nvSpPr>
        <p:spPr>
          <a:xfrm>
            <a:off x="629841" y="1878806"/>
            <a:ext cx="3868200" cy="25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3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body" idx="4"/>
          </p:nvPr>
        </p:nvSpPr>
        <p:spPr>
          <a:xfrm>
            <a:off x="4629150" y="1878806"/>
            <a:ext cx="3887400" cy="25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ftr" idx="11"/>
          </p:nvPr>
        </p:nvSpPr>
        <p:spPr>
          <a:xfrm>
            <a:off x="3028950" y="4503242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sldNum" idx="12"/>
          </p:nvPr>
        </p:nvSpPr>
        <p:spPr>
          <a:xfrm>
            <a:off x="628650" y="4503242"/>
            <a:ext cx="2012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8"/>
          <p:cNvSpPr txBox="1">
            <a:spLocks noGrp="1"/>
          </p:cNvSpPr>
          <p:nvPr>
            <p:ph type="ftr" idx="11"/>
          </p:nvPr>
        </p:nvSpPr>
        <p:spPr>
          <a:xfrm>
            <a:off x="3028950" y="4503242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sldNum" idx="12"/>
          </p:nvPr>
        </p:nvSpPr>
        <p:spPr>
          <a:xfrm>
            <a:off x="628650" y="4504481"/>
            <a:ext cx="2003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 txBox="1">
            <a:spLocks noGrp="1"/>
          </p:cNvSpPr>
          <p:nvPr>
            <p:ph type="title"/>
          </p:nvPr>
        </p:nvSpPr>
        <p:spPr>
          <a:xfrm>
            <a:off x="-783" y="-1060730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ftr" idx="11"/>
          </p:nvPr>
        </p:nvSpPr>
        <p:spPr>
          <a:xfrm>
            <a:off x="3028950" y="4503242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sldNum" idx="12"/>
          </p:nvPr>
        </p:nvSpPr>
        <p:spPr>
          <a:xfrm>
            <a:off x="628650" y="4503242"/>
            <a:ext cx="19542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300" cy="12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mpact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10"/>
          <p:cNvSpPr txBox="1">
            <a:spLocks noGrp="1"/>
          </p:cNvSpPr>
          <p:nvPr>
            <p:ph type="body" idx="1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619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marL="2286000" lvl="4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marL="2743200" lvl="5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55" name="Google Shape;55;p10"/>
          <p:cNvSpPr txBox="1">
            <a:spLocks noGrp="1"/>
          </p:cNvSpPr>
          <p:nvPr>
            <p:ph type="body" idx="2"/>
          </p:nvPr>
        </p:nvSpPr>
        <p:spPr>
          <a:xfrm>
            <a:off x="629841" y="1543050"/>
            <a:ext cx="2949300" cy="28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56" name="Google Shape;56;p10"/>
          <p:cNvSpPr txBox="1">
            <a:spLocks noGrp="1"/>
          </p:cNvSpPr>
          <p:nvPr>
            <p:ph type="ftr" idx="11"/>
          </p:nvPr>
        </p:nvSpPr>
        <p:spPr>
          <a:xfrm>
            <a:off x="3028950" y="4503242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0"/>
          <p:cNvSpPr txBox="1">
            <a:spLocks noGrp="1"/>
          </p:cNvSpPr>
          <p:nvPr>
            <p:ph type="sldNum" idx="12"/>
          </p:nvPr>
        </p:nvSpPr>
        <p:spPr>
          <a:xfrm>
            <a:off x="628650" y="4503242"/>
            <a:ext cx="2003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3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Impact"/>
              <a:buNone/>
              <a:defRPr sz="3300" b="0" i="0" u="none" strike="noStrike" cap="non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29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ftr" idx="11"/>
          </p:nvPr>
        </p:nvSpPr>
        <p:spPr>
          <a:xfrm>
            <a:off x="3028950" y="4503242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sldNum" idx="12"/>
          </p:nvPr>
        </p:nvSpPr>
        <p:spPr>
          <a:xfrm>
            <a:off x="628650" y="4503242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" name="Google Shape;10;p1" descr="University of South Carolina College of Engineering and Computing logo.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6994491" y="4503242"/>
            <a:ext cx="1779149" cy="373558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3"/>
          <p:cNvSpPr txBox="1">
            <a:spLocks noGrp="1"/>
          </p:cNvSpPr>
          <p:nvPr>
            <p:ph type="title"/>
          </p:nvPr>
        </p:nvSpPr>
        <p:spPr>
          <a:xfrm>
            <a:off x="623888" y="1204478"/>
            <a:ext cx="7886700" cy="21396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ELCT 222 Final Project: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Sound Visualizer</a:t>
            </a:r>
            <a:endParaRPr/>
          </a:p>
        </p:txBody>
      </p:sp>
      <p:sp>
        <p:nvSpPr>
          <p:cNvPr id="199" name="Google Shape;199;p13"/>
          <p:cNvSpPr txBox="1">
            <a:spLocks noGrp="1"/>
          </p:cNvSpPr>
          <p:nvPr>
            <p:ph type="body" idx="1"/>
          </p:nvPr>
        </p:nvSpPr>
        <p:spPr>
          <a:xfrm>
            <a:off x="623900" y="3470401"/>
            <a:ext cx="7886700" cy="11580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 fontScale="70000" lnSpcReduction="20000"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Team Members: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Rithvik Oruganti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Anthony Perre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Anirudh Oruganti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Hudson Hok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2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Credit</a:t>
            </a:r>
            <a:endParaRPr/>
          </a:p>
        </p:txBody>
      </p:sp>
      <p:sp>
        <p:nvSpPr>
          <p:cNvPr id="269" name="Google Shape;269;p22"/>
          <p:cNvSpPr txBox="1">
            <a:spLocks noGrp="1"/>
          </p:cNvSpPr>
          <p:nvPr>
            <p:ph type="body" idx="1"/>
          </p:nvPr>
        </p:nvSpPr>
        <p:spPr>
          <a:xfrm>
            <a:off x="541825" y="1369219"/>
            <a:ext cx="3886200" cy="30327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Anthony: 25%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Rithvik: 25%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Anirudh: 25%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Hudson: 25%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4"/>
          <p:cNvSpPr txBox="1">
            <a:spLocks noGrp="1"/>
          </p:cNvSpPr>
          <p:nvPr>
            <p:ph type="title"/>
          </p:nvPr>
        </p:nvSpPr>
        <p:spPr>
          <a:xfrm>
            <a:off x="689275" y="384069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205" name="Google Shape;205;p14"/>
          <p:cNvSpPr txBox="1">
            <a:spLocks noGrp="1"/>
          </p:cNvSpPr>
          <p:nvPr>
            <p:ph type="body" idx="1"/>
          </p:nvPr>
        </p:nvSpPr>
        <p:spPr>
          <a:xfrm>
            <a:off x="355350" y="1324375"/>
            <a:ext cx="4469400" cy="36819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lvl="0" indent="-3302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Georgia"/>
              <a:buChar char="•"/>
            </a:pPr>
            <a:r>
              <a:rPr lang="en" sz="1600">
                <a:latin typeface="Georgia"/>
                <a:ea typeface="Georgia"/>
                <a:cs typeface="Georgia"/>
                <a:sym typeface="Georgia"/>
              </a:rPr>
              <a:t>Selected the song “Blank” by Disfigure because it contains a noticeable bass drop 30 seconds into the song.</a:t>
            </a:r>
            <a:endParaRPr sz="1600">
              <a:latin typeface="Georgia"/>
              <a:ea typeface="Georgia"/>
              <a:cs typeface="Georgia"/>
              <a:sym typeface="Georgia"/>
            </a:endParaRPr>
          </a:p>
          <a:p>
            <a:pPr marL="45720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Georgia"/>
              <a:buChar char="•"/>
            </a:pPr>
            <a:r>
              <a:rPr lang="en" sz="1600">
                <a:latin typeface="Georgia"/>
                <a:ea typeface="Georgia"/>
                <a:cs typeface="Georgia"/>
                <a:sym typeface="Georgia"/>
              </a:rPr>
              <a:t>Utilized a scatter plot and polar plot to give a visual representation of the music</a:t>
            </a:r>
            <a:endParaRPr sz="1600">
              <a:latin typeface="Georgia"/>
              <a:ea typeface="Georgia"/>
              <a:cs typeface="Georgia"/>
              <a:sym typeface="Georgia"/>
            </a:endParaRPr>
          </a:p>
          <a:p>
            <a:pPr marL="45720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Georgia"/>
              <a:buChar char="•"/>
            </a:pPr>
            <a:r>
              <a:rPr lang="en" sz="1600">
                <a:latin typeface="Georgia"/>
                <a:ea typeface="Georgia"/>
                <a:cs typeface="Georgia"/>
                <a:sym typeface="Georgia"/>
              </a:rPr>
              <a:t>Highlighted the bass by modifying the data used for the polar plot.</a:t>
            </a:r>
            <a:endParaRPr sz="1600">
              <a:latin typeface="Georgia"/>
              <a:ea typeface="Georgia"/>
              <a:cs typeface="Georgia"/>
              <a:sym typeface="Georgia"/>
            </a:endParaRPr>
          </a:p>
          <a:p>
            <a:pPr marL="45720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Georgia"/>
              <a:buChar char="•"/>
            </a:pPr>
            <a:r>
              <a:rPr lang="en" sz="1600">
                <a:latin typeface="Georgia"/>
                <a:ea typeface="Georgia"/>
                <a:cs typeface="Georgia"/>
                <a:sym typeface="Georgia"/>
              </a:rPr>
              <a:t>Customized the polar plot and scatter plot; additionally, created UI which allowed the user to stop the music or exit the program.</a:t>
            </a:r>
            <a:endParaRPr sz="1600"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206" name="Google Shape;20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23975" y="718000"/>
            <a:ext cx="3490501" cy="3490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>
            <a:spLocks noGrp="1"/>
          </p:cNvSpPr>
          <p:nvPr>
            <p:ph type="title"/>
          </p:nvPr>
        </p:nvSpPr>
        <p:spPr>
          <a:xfrm>
            <a:off x="478650" y="365469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Methodology Pt1.</a:t>
            </a:r>
            <a:endParaRPr/>
          </a:p>
        </p:txBody>
      </p:sp>
      <p:pic>
        <p:nvPicPr>
          <p:cNvPr id="212" name="Google Shape;21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15600" y="611575"/>
            <a:ext cx="3655525" cy="2547101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15"/>
          <p:cNvSpPr txBox="1">
            <a:spLocks noGrp="1"/>
          </p:cNvSpPr>
          <p:nvPr>
            <p:ph type="body" idx="1"/>
          </p:nvPr>
        </p:nvSpPr>
        <p:spPr>
          <a:xfrm>
            <a:off x="330075" y="1317219"/>
            <a:ext cx="3886200" cy="30327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457200" lvl="0" indent="-330200" algn="l" rtl="0">
              <a:spcBef>
                <a:spcPts val="800"/>
              </a:spcBef>
              <a:spcAft>
                <a:spcPts val="0"/>
              </a:spcAft>
              <a:buSzPts val="1600"/>
              <a:buFont typeface="Georgia"/>
              <a:buChar char="●"/>
            </a:pPr>
            <a:r>
              <a:rPr lang="en" sz="1600">
                <a:latin typeface="Georgia"/>
                <a:ea typeface="Georgia"/>
                <a:cs typeface="Georgia"/>
                <a:sym typeface="Georgia"/>
              </a:rPr>
              <a:t>Creation of UI objects such as the window and the buttons.</a:t>
            </a:r>
            <a:endParaRPr sz="1600">
              <a:latin typeface="Georgia"/>
              <a:ea typeface="Georgia"/>
              <a:cs typeface="Georgia"/>
              <a:sym typeface="Georgia"/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>
                <a:latin typeface="Georgia"/>
                <a:ea typeface="Georgia"/>
                <a:cs typeface="Georgia"/>
                <a:sym typeface="Georgia"/>
              </a:rPr>
              <a:t>Buttons are used to stop the music or exit out of the window.</a:t>
            </a:r>
            <a:endParaRPr sz="1600">
              <a:latin typeface="Georgia"/>
              <a:ea typeface="Georgia"/>
              <a:cs typeface="Georgia"/>
              <a:sym typeface="Georgia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Georgia"/>
              <a:buChar char="●"/>
            </a:pPr>
            <a:r>
              <a:rPr lang="en" sz="1600">
                <a:latin typeface="Georgia"/>
                <a:ea typeface="Georgia"/>
                <a:cs typeface="Georgia"/>
                <a:sym typeface="Georgia"/>
              </a:rPr>
              <a:t>Creation of a two timer objects, they indicate playable time and playing time.</a:t>
            </a:r>
            <a:endParaRPr sz="1600">
              <a:latin typeface="Georgia"/>
              <a:ea typeface="Georgia"/>
              <a:cs typeface="Georgia"/>
              <a:sym typeface="Georgia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Georgia"/>
              <a:buChar char="●"/>
            </a:pPr>
            <a:r>
              <a:rPr lang="en" sz="1600">
                <a:latin typeface="Georgia"/>
                <a:ea typeface="Georgia"/>
                <a:cs typeface="Georgia"/>
                <a:sym typeface="Georgia"/>
              </a:rPr>
              <a:t>UI objects are set at a static position.</a:t>
            </a:r>
            <a:endParaRPr sz="1600">
              <a:latin typeface="Georgia"/>
              <a:ea typeface="Georgia"/>
              <a:cs typeface="Georgia"/>
              <a:sym typeface="Georgia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Georgia"/>
              <a:buChar char="●"/>
            </a:pPr>
            <a:r>
              <a:rPr lang="en" sz="1600">
                <a:latin typeface="Georgia"/>
                <a:ea typeface="Georgia"/>
                <a:cs typeface="Georgia"/>
                <a:sym typeface="Georgia"/>
              </a:rPr>
              <a:t>Color for buttons were set to black while having white text to match the polar  and scatter plots.</a:t>
            </a:r>
            <a:endParaRPr sz="1600"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214" name="Google Shape;214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15600" y="3158675"/>
            <a:ext cx="3563475" cy="68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16725" y="664925"/>
            <a:ext cx="733925" cy="309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6"/>
          <p:cNvSpPr txBox="1">
            <a:spLocks noGrp="1"/>
          </p:cNvSpPr>
          <p:nvPr>
            <p:ph type="title"/>
          </p:nvPr>
        </p:nvSpPr>
        <p:spPr>
          <a:xfrm>
            <a:off x="473000" y="375019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Methodology Pt2.</a:t>
            </a:r>
            <a:endParaRPr/>
          </a:p>
        </p:txBody>
      </p:sp>
      <p:sp>
        <p:nvSpPr>
          <p:cNvPr id="221" name="Google Shape;221;p16"/>
          <p:cNvSpPr txBox="1">
            <a:spLocks noGrp="1"/>
          </p:cNvSpPr>
          <p:nvPr>
            <p:ph type="body" idx="1"/>
          </p:nvPr>
        </p:nvSpPr>
        <p:spPr>
          <a:xfrm>
            <a:off x="338575" y="1312619"/>
            <a:ext cx="3886200" cy="30327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457200" lvl="0" indent="-330200" algn="l" rtl="0">
              <a:spcBef>
                <a:spcPts val="800"/>
              </a:spcBef>
              <a:spcAft>
                <a:spcPts val="0"/>
              </a:spcAft>
              <a:buSzPts val="1600"/>
              <a:buFont typeface="Georgia"/>
              <a:buChar char="●"/>
            </a:pPr>
            <a:r>
              <a:rPr lang="en" sz="1600">
                <a:latin typeface="Georgia"/>
                <a:ea typeface="Georgia"/>
                <a:cs typeface="Georgia"/>
                <a:sym typeface="Georgia"/>
              </a:rPr>
              <a:t>The code block to the right contains required logic with UI inputs while the music is played</a:t>
            </a:r>
            <a:endParaRPr sz="1600">
              <a:latin typeface="Georgia"/>
              <a:ea typeface="Georgia"/>
              <a:cs typeface="Georgia"/>
              <a:sym typeface="Georgia"/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Georgia"/>
              <a:buChar char="○"/>
            </a:pPr>
            <a:r>
              <a:rPr lang="en" sz="1600">
                <a:latin typeface="Georgia"/>
                <a:ea typeface="Georgia"/>
                <a:cs typeface="Georgia"/>
                <a:sym typeface="Georgia"/>
              </a:rPr>
              <a:t>Stop and exit buttons.</a:t>
            </a:r>
            <a:endParaRPr sz="1600">
              <a:latin typeface="Georgia"/>
              <a:ea typeface="Georgia"/>
              <a:cs typeface="Georgia"/>
              <a:sym typeface="Georgia"/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Georgia"/>
              <a:buChar char="○"/>
            </a:pPr>
            <a:r>
              <a:rPr lang="en" sz="1600">
                <a:latin typeface="Georgia"/>
                <a:ea typeface="Georgia"/>
                <a:cs typeface="Georgia"/>
                <a:sym typeface="Georgia"/>
              </a:rPr>
              <a:t>Checks for the input during every iteration of the loop</a:t>
            </a:r>
            <a:endParaRPr sz="1600">
              <a:latin typeface="Georgia"/>
              <a:ea typeface="Georgia"/>
              <a:cs typeface="Georgia"/>
              <a:sym typeface="Georgia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Georgia"/>
              <a:buChar char="●"/>
            </a:pPr>
            <a:r>
              <a:rPr lang="en" sz="1600">
                <a:latin typeface="Georgia"/>
                <a:ea typeface="Georgia"/>
                <a:cs typeface="Georgia"/>
                <a:sym typeface="Georgia"/>
              </a:rPr>
              <a:t>The timer gets updated and changed during every iteration of the loop.</a:t>
            </a:r>
            <a:endParaRPr sz="1600">
              <a:latin typeface="Georgia"/>
              <a:ea typeface="Georgia"/>
              <a:cs typeface="Georgia"/>
              <a:sym typeface="Georgia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Georgia"/>
              <a:buChar char="●"/>
            </a:pPr>
            <a:r>
              <a:rPr lang="en" sz="1600">
                <a:latin typeface="Georgia"/>
                <a:ea typeface="Georgia"/>
                <a:cs typeface="Georgia"/>
                <a:sym typeface="Georgia"/>
              </a:rPr>
              <a:t>A function is being called to plot power and transformation on polar and scatter plots for each sample</a:t>
            </a:r>
            <a:endParaRPr sz="1600"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222" name="Google Shape;22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03000" y="179650"/>
            <a:ext cx="2363601" cy="2672341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16"/>
          <p:cNvSpPr/>
          <p:nvPr/>
        </p:nvSpPr>
        <p:spPr>
          <a:xfrm>
            <a:off x="6853250" y="4114825"/>
            <a:ext cx="2014800" cy="780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24" name="Google Shape;22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48237" y="2852000"/>
            <a:ext cx="2273175" cy="20097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7"/>
          <p:cNvSpPr txBox="1">
            <a:spLocks noGrp="1"/>
          </p:cNvSpPr>
          <p:nvPr>
            <p:ph type="title"/>
          </p:nvPr>
        </p:nvSpPr>
        <p:spPr>
          <a:xfrm>
            <a:off x="501300" y="370919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Methodology Pt3.</a:t>
            </a:r>
            <a:endParaRPr/>
          </a:p>
        </p:txBody>
      </p:sp>
      <p:sp>
        <p:nvSpPr>
          <p:cNvPr id="230" name="Google Shape;230;p17"/>
          <p:cNvSpPr txBox="1">
            <a:spLocks noGrp="1"/>
          </p:cNvSpPr>
          <p:nvPr>
            <p:ph type="body" idx="1"/>
          </p:nvPr>
        </p:nvSpPr>
        <p:spPr>
          <a:xfrm>
            <a:off x="373625" y="1223619"/>
            <a:ext cx="3886200" cy="30327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lvl="0" indent="-3302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Georgia"/>
              <a:buChar char="•"/>
            </a:pPr>
            <a:r>
              <a:rPr lang="en" sz="1600">
                <a:latin typeface="Georgia"/>
                <a:ea typeface="Georgia"/>
                <a:cs typeface="Georgia"/>
                <a:sym typeface="Georgia"/>
              </a:rPr>
              <a:t>Created a scatterplot depicting the relationship between frequency and power.</a:t>
            </a:r>
            <a:endParaRPr sz="1600">
              <a:latin typeface="Georgia"/>
              <a:ea typeface="Georgia"/>
              <a:cs typeface="Georgia"/>
              <a:sym typeface="Georgia"/>
            </a:endParaRPr>
          </a:p>
          <a:p>
            <a:pPr marL="45720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Georgia"/>
              <a:buChar char="•"/>
            </a:pPr>
            <a:r>
              <a:rPr lang="en" sz="1600">
                <a:latin typeface="Georgia"/>
                <a:ea typeface="Georgia"/>
                <a:cs typeface="Georgia"/>
                <a:sym typeface="Georgia"/>
              </a:rPr>
              <a:t>Customized axis titles, units, color, etc.</a:t>
            </a:r>
            <a:endParaRPr sz="1600">
              <a:latin typeface="Georgia"/>
              <a:ea typeface="Georgia"/>
              <a:cs typeface="Georgia"/>
              <a:sym typeface="Georgia"/>
            </a:endParaRPr>
          </a:p>
          <a:p>
            <a:pPr marL="45720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Georgia"/>
              <a:buChar char="•"/>
            </a:pPr>
            <a:r>
              <a:rPr lang="en" sz="1600">
                <a:latin typeface="Georgia"/>
                <a:ea typeface="Georgia"/>
                <a:cs typeface="Georgia"/>
                <a:sym typeface="Georgia"/>
              </a:rPr>
              <a:t>Randomized color of data points to stylize the scatterplot; additionally, used stars to represent data points</a:t>
            </a:r>
            <a:endParaRPr sz="1600">
              <a:latin typeface="Georgia"/>
              <a:ea typeface="Georgia"/>
              <a:cs typeface="Georgia"/>
              <a:sym typeface="Georgia"/>
            </a:endParaRPr>
          </a:p>
          <a:p>
            <a:pPr marL="45720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Georgia"/>
              <a:buChar char="•"/>
            </a:pPr>
            <a:r>
              <a:rPr lang="en" sz="1600">
                <a:latin typeface="Georgia"/>
                <a:ea typeface="Georgia"/>
                <a:cs typeface="Georgia"/>
                <a:sym typeface="Georgia"/>
              </a:rPr>
              <a:t>Relevant code sections and image of scatterplot can be seen to the right.</a:t>
            </a:r>
            <a:endParaRPr sz="1600">
              <a:latin typeface="Georgia"/>
              <a:ea typeface="Georgia"/>
              <a:cs typeface="Georgia"/>
              <a:sym typeface="Georgia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</p:txBody>
      </p:sp>
      <p:pic>
        <p:nvPicPr>
          <p:cNvPr id="231" name="Google Shape;23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07438" y="3078950"/>
            <a:ext cx="1545825" cy="34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07451" y="182550"/>
            <a:ext cx="2608551" cy="284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17"/>
          <p:cNvSpPr/>
          <p:nvPr/>
        </p:nvSpPr>
        <p:spPr>
          <a:xfrm>
            <a:off x="6853250" y="4121900"/>
            <a:ext cx="2014800" cy="780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34" name="Google Shape;234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07444" y="3478100"/>
            <a:ext cx="2998875" cy="146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8"/>
          <p:cNvSpPr txBox="1">
            <a:spLocks noGrp="1"/>
          </p:cNvSpPr>
          <p:nvPr>
            <p:ph type="title"/>
          </p:nvPr>
        </p:nvSpPr>
        <p:spPr>
          <a:xfrm>
            <a:off x="671100" y="2147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Methodology Pt4.</a:t>
            </a:r>
            <a:endParaRPr/>
          </a:p>
        </p:txBody>
      </p:sp>
      <p:sp>
        <p:nvSpPr>
          <p:cNvPr id="240" name="Google Shape;240;p18"/>
          <p:cNvSpPr txBox="1">
            <a:spLocks noGrp="1"/>
          </p:cNvSpPr>
          <p:nvPr>
            <p:ph type="body" idx="1"/>
          </p:nvPr>
        </p:nvSpPr>
        <p:spPr>
          <a:xfrm>
            <a:off x="354200" y="1132400"/>
            <a:ext cx="4689000" cy="30327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 lnSpcReduction="10000"/>
          </a:bodyPr>
          <a:lstStyle/>
          <a:p>
            <a:pPr marL="457200" lvl="0" indent="-3302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Georgia"/>
              <a:buChar char="•"/>
            </a:pPr>
            <a:r>
              <a:rPr lang="en" sz="1600">
                <a:latin typeface="Georgia"/>
                <a:ea typeface="Georgia"/>
                <a:cs typeface="Georgia"/>
                <a:sym typeface="Georgia"/>
              </a:rPr>
              <a:t>Polar plot gives visual depiction of the song by associating power values with vector lengths.</a:t>
            </a:r>
            <a:endParaRPr sz="1600">
              <a:latin typeface="Georgia"/>
              <a:ea typeface="Georgia"/>
              <a:cs typeface="Georgia"/>
              <a:sym typeface="Georgia"/>
            </a:endParaRPr>
          </a:p>
          <a:p>
            <a:pPr marL="45720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Georgia"/>
              <a:buChar char="•"/>
            </a:pPr>
            <a:r>
              <a:rPr lang="en" sz="1600">
                <a:latin typeface="Georgia"/>
                <a:ea typeface="Georgia"/>
                <a:cs typeface="Georgia"/>
                <a:sym typeface="Georgia"/>
              </a:rPr>
              <a:t>Bass highlighted in the polar plot visualizer by lowering vector lengths for higher frequencies.</a:t>
            </a:r>
            <a:endParaRPr sz="1600">
              <a:latin typeface="Georgia"/>
              <a:ea typeface="Georgia"/>
              <a:cs typeface="Georgia"/>
              <a:sym typeface="Georgia"/>
            </a:endParaRPr>
          </a:p>
          <a:p>
            <a:pPr marL="45720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Georgia"/>
              <a:buChar char="•"/>
            </a:pPr>
            <a:r>
              <a:rPr lang="en" sz="1600">
                <a:latin typeface="Georgia"/>
                <a:ea typeface="Georgia"/>
                <a:cs typeface="Georgia"/>
                <a:sym typeface="Georgia"/>
              </a:rPr>
              <a:t>Utilized several frequency arrays to enhance plot visuals.</a:t>
            </a:r>
            <a:endParaRPr sz="1600">
              <a:latin typeface="Georgia"/>
              <a:ea typeface="Georgia"/>
              <a:cs typeface="Georgia"/>
              <a:sym typeface="Georgia"/>
            </a:endParaRPr>
          </a:p>
          <a:p>
            <a:pPr marL="45720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Georgia"/>
              <a:buChar char="•"/>
            </a:pPr>
            <a:r>
              <a:rPr lang="en" sz="1600">
                <a:latin typeface="Georgia"/>
                <a:ea typeface="Georgia"/>
                <a:cs typeface="Georgia"/>
                <a:sym typeface="Georgia"/>
              </a:rPr>
              <a:t>Used color randomizer shown in the previous slide to change the color of the vectors.</a:t>
            </a:r>
            <a:endParaRPr sz="1600">
              <a:latin typeface="Georgia"/>
              <a:ea typeface="Georgia"/>
              <a:cs typeface="Georgia"/>
              <a:sym typeface="Georgia"/>
            </a:endParaRPr>
          </a:p>
          <a:p>
            <a:pPr marL="45720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Georgia"/>
              <a:buChar char="•"/>
            </a:pPr>
            <a:r>
              <a:rPr lang="en" sz="1600">
                <a:latin typeface="Georgia"/>
                <a:ea typeface="Georgia"/>
                <a:cs typeface="Georgia"/>
                <a:sym typeface="Georgia"/>
              </a:rPr>
              <a:t>Customized the plot by removing grids and labels; additionally, set the background of the plot to black.</a:t>
            </a:r>
            <a:endParaRPr sz="1600"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241" name="Google Shape;24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2475" y="162100"/>
            <a:ext cx="3401924" cy="7738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12475" y="2922674"/>
            <a:ext cx="3698774" cy="204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42400" y="882050"/>
            <a:ext cx="1880950" cy="2093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9"/>
          <p:cNvSpPr txBox="1">
            <a:spLocks noGrp="1"/>
          </p:cNvSpPr>
          <p:nvPr>
            <p:ph type="title"/>
          </p:nvPr>
        </p:nvSpPr>
        <p:spPr>
          <a:xfrm>
            <a:off x="628650" y="413519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sp>
        <p:nvSpPr>
          <p:cNvPr id="249" name="Google Shape;249;p19"/>
          <p:cNvSpPr txBox="1">
            <a:spLocks noGrp="1"/>
          </p:cNvSpPr>
          <p:nvPr>
            <p:ph type="body" idx="1"/>
          </p:nvPr>
        </p:nvSpPr>
        <p:spPr>
          <a:xfrm>
            <a:off x="214975" y="1223775"/>
            <a:ext cx="4624200" cy="33750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lvl="0" indent="-3302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Georgia"/>
              <a:buChar char="●"/>
            </a:pPr>
            <a:r>
              <a:rPr lang="en" sz="1600">
                <a:latin typeface="Georgia"/>
                <a:ea typeface="Georgia"/>
                <a:cs typeface="Georgia"/>
                <a:sym typeface="Georgia"/>
              </a:rPr>
              <a:t>Image to the right shows the output of the program.</a:t>
            </a:r>
            <a:endParaRPr sz="1600">
              <a:latin typeface="Georgia"/>
              <a:ea typeface="Georgia"/>
              <a:cs typeface="Georgia"/>
              <a:sym typeface="Georgia"/>
            </a:endParaRPr>
          </a:p>
          <a:p>
            <a:pPr marL="45720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Georgia"/>
              <a:buChar char="●"/>
            </a:pPr>
            <a:r>
              <a:rPr lang="en" sz="1600">
                <a:latin typeface="Georgia"/>
                <a:ea typeface="Georgia"/>
                <a:cs typeface="Georgia"/>
                <a:sym typeface="Georgia"/>
              </a:rPr>
              <a:t>Combines code subsystems examined in previous slides.</a:t>
            </a:r>
            <a:endParaRPr sz="1600">
              <a:latin typeface="Georgia"/>
              <a:ea typeface="Georgia"/>
              <a:cs typeface="Georgia"/>
              <a:sym typeface="Georgia"/>
            </a:endParaRPr>
          </a:p>
          <a:p>
            <a:pPr marL="45720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Georgia"/>
              <a:buChar char="●"/>
            </a:pPr>
            <a:r>
              <a:rPr lang="en" sz="1600">
                <a:latin typeface="Georgia"/>
                <a:ea typeface="Georgia"/>
                <a:cs typeface="Georgia"/>
                <a:sym typeface="Georgia"/>
              </a:rPr>
              <a:t>Noticeable change in the polar plot around 30 seconds (highlighted heavy bass)</a:t>
            </a:r>
            <a:endParaRPr sz="1600">
              <a:latin typeface="Georgia"/>
              <a:ea typeface="Georgia"/>
              <a:cs typeface="Georgia"/>
              <a:sym typeface="Georgia"/>
            </a:endParaRPr>
          </a:p>
          <a:p>
            <a:pPr marL="45720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Georgia"/>
              <a:buChar char="●"/>
            </a:pPr>
            <a:r>
              <a:rPr lang="en" sz="1600">
                <a:latin typeface="Georgia"/>
                <a:ea typeface="Georgia"/>
                <a:cs typeface="Georgia"/>
                <a:sym typeface="Georgia"/>
              </a:rPr>
              <a:t>Visualizer is functional; however, there are noticeable performance drops due to intense CPU/GPU usage</a:t>
            </a:r>
            <a:endParaRPr sz="1600">
              <a:latin typeface="Georgia"/>
              <a:ea typeface="Georgia"/>
              <a:cs typeface="Georgia"/>
              <a:sym typeface="Georgia"/>
            </a:endParaRPr>
          </a:p>
          <a:p>
            <a:pPr marL="45720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Georgia"/>
              <a:buChar char="●"/>
            </a:pPr>
            <a:r>
              <a:rPr lang="en" sz="1600">
                <a:latin typeface="Georgia"/>
                <a:ea typeface="Georgia"/>
                <a:cs typeface="Georgia"/>
                <a:sym typeface="Georgia"/>
              </a:rPr>
              <a:t>Power usage for each sample of the song is as follows: </a:t>
            </a:r>
            <a:endParaRPr sz="1600">
              <a:latin typeface="Georgia"/>
              <a:ea typeface="Georgia"/>
              <a:cs typeface="Georgia"/>
              <a:sym typeface="Georgia"/>
            </a:endParaRPr>
          </a:p>
          <a:p>
            <a:pPr marL="91440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Georgia"/>
              <a:buChar char="○"/>
            </a:pPr>
            <a:r>
              <a:rPr lang="en" sz="1600">
                <a:latin typeface="Georgia"/>
                <a:ea typeface="Georgia"/>
                <a:cs typeface="Georgia"/>
                <a:sym typeface="Georgia"/>
              </a:rPr>
              <a:t>Max: 8.93e-2 W</a:t>
            </a:r>
            <a:endParaRPr sz="1600">
              <a:latin typeface="Georgia"/>
              <a:ea typeface="Georgia"/>
              <a:cs typeface="Georgia"/>
              <a:sym typeface="Georgia"/>
            </a:endParaRPr>
          </a:p>
          <a:p>
            <a:pPr marL="91440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Georgia"/>
              <a:buChar char="○"/>
            </a:pPr>
            <a:r>
              <a:rPr lang="en" sz="1600">
                <a:latin typeface="Georgia"/>
                <a:ea typeface="Georgia"/>
                <a:cs typeface="Georgia"/>
                <a:sym typeface="Georgia"/>
              </a:rPr>
              <a:t>Min: 3.8e-07 W </a:t>
            </a:r>
            <a:endParaRPr sz="1600">
              <a:latin typeface="Georgia"/>
              <a:ea typeface="Georgia"/>
              <a:cs typeface="Georgia"/>
              <a:sym typeface="Georgia"/>
            </a:endParaRPr>
          </a:p>
          <a:p>
            <a:pPr marL="91440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Georgia"/>
              <a:buChar char="○"/>
            </a:pPr>
            <a:r>
              <a:rPr lang="en" sz="1600">
                <a:latin typeface="Georgia"/>
                <a:ea typeface="Georgia"/>
                <a:cs typeface="Georgia"/>
                <a:sym typeface="Georgia"/>
              </a:rPr>
              <a:t>Mean: 1.7e-3 W</a:t>
            </a:r>
            <a:endParaRPr sz="1600">
              <a:latin typeface="Georgia"/>
              <a:ea typeface="Georgia"/>
              <a:cs typeface="Georgia"/>
              <a:sym typeface="Georgia"/>
            </a:endParaRPr>
          </a:p>
          <a:p>
            <a:pPr marL="91440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600"/>
          </a:p>
        </p:txBody>
      </p:sp>
      <p:pic>
        <p:nvPicPr>
          <p:cNvPr id="250" name="Google Shape;25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1575" y="1596125"/>
            <a:ext cx="3819500" cy="1951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0"/>
          <p:cNvSpPr txBox="1">
            <a:spLocks noGrp="1"/>
          </p:cNvSpPr>
          <p:nvPr>
            <p:ph type="title"/>
          </p:nvPr>
        </p:nvSpPr>
        <p:spPr>
          <a:xfrm>
            <a:off x="628650" y="323369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Sample Demo</a:t>
            </a:r>
            <a:endParaRPr/>
          </a:p>
        </p:txBody>
      </p:sp>
      <p:pic>
        <p:nvPicPr>
          <p:cNvPr id="2" name="2022-04-29 15-59-55">
            <a:hlinkClick r:id="" action="ppaction://media"/>
            <a:extLst>
              <a:ext uri="{FF2B5EF4-FFF2-40B4-BE49-F238E27FC236}">
                <a16:creationId xmlns:a16="http://schemas.microsoft.com/office/drawing/2014/main" id="{60343615-120C-4567-95B1-8F6F128DC5A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02418" y="1317569"/>
            <a:ext cx="5084466" cy="286001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38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1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262" name="Google Shape;262;p21"/>
          <p:cNvSpPr txBox="1">
            <a:spLocks noGrp="1"/>
          </p:cNvSpPr>
          <p:nvPr>
            <p:ph type="body" idx="1"/>
          </p:nvPr>
        </p:nvSpPr>
        <p:spPr>
          <a:xfrm>
            <a:off x="422300" y="1307625"/>
            <a:ext cx="4111200" cy="30327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457200" lvl="0" indent="-3302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Georgia"/>
              <a:buChar char="•"/>
            </a:pPr>
            <a:r>
              <a:rPr lang="en" sz="1600">
                <a:latin typeface="Georgia"/>
                <a:ea typeface="Georgia"/>
                <a:cs typeface="Georgia"/>
                <a:sym typeface="Georgia"/>
              </a:rPr>
              <a:t>Successfully implemented an audio visualizer for the song “Blank”</a:t>
            </a:r>
            <a:endParaRPr sz="1600">
              <a:latin typeface="Georgia"/>
              <a:ea typeface="Georgia"/>
              <a:cs typeface="Georgia"/>
              <a:sym typeface="Georgia"/>
            </a:endParaRPr>
          </a:p>
          <a:p>
            <a:pPr marL="45720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Georgia"/>
              <a:buChar char="•"/>
            </a:pPr>
            <a:r>
              <a:rPr lang="en" sz="1600">
                <a:latin typeface="Georgia"/>
                <a:ea typeface="Georgia"/>
                <a:cs typeface="Georgia"/>
                <a:sym typeface="Georgia"/>
              </a:rPr>
              <a:t>Useful experience for relating time and frequency domain; additionally showed the importance of the Fourier transform and how it is utilized in common applications</a:t>
            </a:r>
            <a:endParaRPr sz="1600">
              <a:latin typeface="Georgia"/>
              <a:ea typeface="Georgia"/>
              <a:cs typeface="Georgia"/>
              <a:sym typeface="Georgia"/>
            </a:endParaRPr>
          </a:p>
          <a:p>
            <a:pPr marL="45720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Georgia"/>
              <a:buChar char="•"/>
            </a:pPr>
            <a:r>
              <a:rPr lang="en" sz="1600">
                <a:latin typeface="Georgia"/>
                <a:ea typeface="Georgia"/>
                <a:cs typeface="Georgia"/>
                <a:sym typeface="Georgia"/>
              </a:rPr>
              <a:t>Application of the Fourier transform in the context of this project includes decomposing an audio sample into its spectral components and displaying them in a visually appealing manner.</a:t>
            </a:r>
            <a:endParaRPr sz="1600"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263" name="Google Shape;26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0425" y="1095806"/>
            <a:ext cx="4111299" cy="2384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UofSC Simple Theme">
  <a:themeElements>
    <a:clrScheme name="Custom 1">
      <a:dk1>
        <a:srgbClr val="000000"/>
      </a:dk1>
      <a:lt1>
        <a:srgbClr val="FFFFFF"/>
      </a:lt1>
      <a:dk2>
        <a:srgbClr val="73000A"/>
      </a:dk2>
      <a:lt2>
        <a:srgbClr val="E7E6E6"/>
      </a:lt2>
      <a:accent1>
        <a:srgbClr val="0D3841"/>
      </a:accent1>
      <a:accent2>
        <a:srgbClr val="E23B38"/>
      </a:accent2>
      <a:accent3>
        <a:srgbClr val="759005"/>
      </a:accent3>
      <a:accent4>
        <a:srgbClr val="FFF89E"/>
      </a:accent4>
      <a:accent5>
        <a:srgbClr val="3277B6"/>
      </a:accent5>
      <a:accent6>
        <a:srgbClr val="C1D832"/>
      </a:accent6>
      <a:hlink>
        <a:srgbClr val="73000A"/>
      </a:hlink>
      <a:folHlink>
        <a:srgbClr val="E23B3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527</Words>
  <Application>Microsoft Office PowerPoint</Application>
  <PresentationFormat>On-screen Show (16:9)</PresentationFormat>
  <Paragraphs>55</Paragraphs>
  <Slides>10</Slides>
  <Notes>10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Georgia</vt:lpstr>
      <vt:lpstr>Impact</vt:lpstr>
      <vt:lpstr>UofSC Simple Theme</vt:lpstr>
      <vt:lpstr>ELCT 222 Final Project: Sound Visualizer</vt:lpstr>
      <vt:lpstr>Introduction</vt:lpstr>
      <vt:lpstr>Methodology Pt1.</vt:lpstr>
      <vt:lpstr>Methodology Pt2.</vt:lpstr>
      <vt:lpstr>Methodology Pt3.</vt:lpstr>
      <vt:lpstr>Methodology Pt4.</vt:lpstr>
      <vt:lpstr>Results</vt:lpstr>
      <vt:lpstr>Sample Demo</vt:lpstr>
      <vt:lpstr>Conclusion</vt:lpstr>
      <vt:lpstr>Credit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ELCT 222 Final Project: Sound Visualizer</dc:title>
  <dc:creator>Anthony</dc:creator>
  <cp:lastModifiedBy>Anthony Perre</cp:lastModifiedBy>
  <cp:revision>1</cp:revision>
  <dcterms:modified xsi:type="dcterms:W3CDTF">2022-04-29T20:59:40Z</dcterms:modified>
</cp:coreProperties>
</file>